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73" r:id="rId6"/>
    <p:sldId id="258" r:id="rId7"/>
    <p:sldId id="266" r:id="rId8"/>
    <p:sldId id="259" r:id="rId9"/>
    <p:sldId id="272" r:id="rId10"/>
    <p:sldId id="261" r:id="rId11"/>
    <p:sldId id="262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21471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Совместная конкурсная работа.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«Оформление территории детского сада».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Сквер «Райский уголок».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57163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1 старшей группы МБДОУ 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№31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Руководители проекта:</a:t>
            </a:r>
          </a:p>
          <a:p>
            <a:pPr algn="r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ст. воспитатель: Новоселова С.В.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воспитатель: Авдиенко О.М.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Зеленогорск, 2016г.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24300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еще поставим горку,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Установим здесь качели.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Чтобы мамочки с детьми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Отдыхали в нашем сквере.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Admin\Рабочий стол\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24300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маленьких девочек и мальчиков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Обустроим наш сквер еще краше!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поведут молодые мамочки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Своих деток в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Дюймовочку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нашу!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Documents and Settings\Admin\Рабочий стол\мам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83" r="5583"/>
          <a:stretch>
            <a:fillRect/>
          </a:stretch>
        </p:blipFill>
        <p:spPr bwMode="auto"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endParaRPr lang="ru-RU" sz="4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5" descr="группа 1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143130" cy="23569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Рисунок 6" descr="кофанова авдиенко 0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3167213" cy="237582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9" name="Рисунок 9" descr="кофанова авдиенко 0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736"/>
            <a:ext cx="2952750" cy="22145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" name="Рисунок 5" descr="собрание презентация 02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3000399" cy="22499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1" name="Рисунок 7" descr="кофанова авдиенко 02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6946" y="4429132"/>
            <a:ext cx="2952749" cy="221456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проекта.</a:t>
            </a:r>
            <a:b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(В детском саду.)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5" descr="собрание презентация 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334479" cy="2500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Рисунок 6" descr="собрание презентация 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3237024" cy="242886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Рисунок 16" descr="собрание презентация 0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857628"/>
            <a:ext cx="3357586" cy="25170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Рисунок 9" descr="собрание презентация 0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857628"/>
            <a:ext cx="3357586" cy="2519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Эскизы сквера «Райский уголок»: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Сканировать4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6309">
            <a:off x="726992" y="1510874"/>
            <a:ext cx="3317987" cy="24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7" name="Picture 3" descr="C:\Documents and Settings\Admin\Рабочий стол\Сканировать4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8992">
            <a:off x="4771382" y="1579843"/>
            <a:ext cx="3317987" cy="24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8" name="Picture 4" descr="C:\Documents and Settings\Admin\Рабочий стол\Сканировать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86050" y="4143380"/>
            <a:ext cx="3318142" cy="241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Приглашаем Вас всех летом посмотреть на наш сквер!</a:t>
            </a:r>
            <a:endParaRPr lang="ru-RU" sz="7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Посадили елочку мы под окном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Подстригли травку на газоне покороче.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Потом решили клумбы разместить на нем,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Чтоб любоваться красотой цветов воочию.</a:t>
            </a:r>
            <a:endParaRPr lang="ru-RU" sz="2200" dirty="0"/>
          </a:p>
        </p:txBody>
      </p:sp>
      <p:pic>
        <p:nvPicPr>
          <p:cNvPr id="2050" name="Picture 2" descr="C:\Documents and Settings\Admin\Рабочий стол\Сквер\цветы 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4038600" cy="3243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051" name="Picture 3" descr="C:\Documents and Settings\Admin\Рабочий стол\Сквер\семья сквер 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876"/>
            <a:ext cx="4038600" cy="3028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Вокруг елочки зеленой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Посадили мы цветы.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Разноцветные такие,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Небывалой красоты!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Admin\Рабочий стол\Сквер\семья сквер 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4025910" cy="3019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100" name="Picture 4" descr="C:\Documents and Settings\Admin\Рабочий стол\Сквер\я.а 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7" y="2696760"/>
            <a:ext cx="4729167" cy="3546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86808" cy="1714512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 окошком нашей группы                       Чтоб пройти в тот уголочек,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Развели большой цветник.                          Смастерили мы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мосточек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Многолетки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посадили,                                  Под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мосточком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водоем,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Чтобы радовали всех!                                   Летом воду туда льем.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9" descr="сквер 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75372"/>
            <a:ext cx="4166933" cy="31267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" name="Содержимое 7" descr="сквер 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14620"/>
            <a:ext cx="5045711" cy="378621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Здесь вскопали грядочку,                         За плетнем мы летом садим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Смастерили мы плетень.                       Лук, петрушку, сельдерей.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Чтобы в жаркую погоду                         Эта клумба щедро дарит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Там всегда стояла тень.                         Витамины для детей.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4167428" cy="31186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C:\Documents and Settings\Admin\Рабочий стол\Рисуно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4181710" cy="3143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000636"/>
            <a:ext cx="5637232" cy="185736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Отсыпали дорожки из песка,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Поставили скамейки, фонари.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Красивый скверик получился,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Вот здесь на фото посмотри.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Сквер\сквер самые посл 0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93683"/>
            <a:ext cx="6000792" cy="433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9786974" y="857232"/>
            <a:ext cx="914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44164" y="307181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Пять лет цветет наш милый скверик,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Радует нас красотой.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ребята-дошколята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Бегают сюда гурьбой.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 descr="фотоаппарат 1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928934"/>
            <a:ext cx="5000660" cy="37494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6" descr="IMG_13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1478" t="27602" r="24146" b="12636"/>
          <a:stretch>
            <a:fillRect/>
          </a:stretch>
        </p:blipFill>
        <p:spPr bwMode="auto">
          <a:xfrm>
            <a:off x="642910" y="2643182"/>
            <a:ext cx="3071834" cy="21405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4929198"/>
            <a:ext cx="7215238" cy="171451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этом делу – не конец!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Сквер каждый год преображается.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Цветы мы садим разные: есть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агератум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сальвия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борец,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все их красотою наслаждаются!</a:t>
            </a:r>
          </a:p>
          <a:p>
            <a:endParaRPr lang="ru-RU" sz="2000" dirty="0"/>
          </a:p>
        </p:txBody>
      </p:sp>
      <p:pic>
        <p:nvPicPr>
          <p:cNvPr id="4098" name="Picture 2" descr="C:\Documents and Settings\Admin\Рабочий стол\Сквер\конкурс музей 0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5921398" cy="44410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Этим летом мы решили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Сделать сквер еще привлекательней.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Посадить в нем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лаватеру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«Бордюры» из бархатцев сделать старательно.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Documents and Settings\Admin\Рабочий стол\лаватер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5131912" cy="32861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2" descr="C:\Documents and Settings\Admin\Рабочий стол\бархатц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500" r="12500"/>
          <a:stretch>
            <a:fillRect/>
          </a:stretch>
        </p:blipFill>
        <p:spPr bwMode="auto">
          <a:xfrm>
            <a:off x="4857752" y="2143116"/>
            <a:ext cx="4038600" cy="3028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190</Words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Совместная конкурсная работа.   Номинация: «Оформление территории детского сада».  Сквер «Райский уголок».  </vt:lpstr>
      <vt:lpstr>Посадили елочку мы под окном Подстригли травку на газоне покороче. Потом решили клумбы разместить на нем,  Чтоб любоваться красотой цветов воочию.</vt:lpstr>
      <vt:lpstr>Вокруг елочки зеленой  Посадили мы цветы. Разноцветные такие, Небывалой красоты!</vt:lpstr>
      <vt:lpstr>Под окошком нашей группы                       Чтоб пройти в тот уголочек,  Развели большой цветник.                          Смастерили мы мосточек. Многолетки посадили,                                  Под мосточком водоем, Чтобы радовали всех!                                   Летом воду туда льем.</vt:lpstr>
      <vt:lpstr>Здесь вскопали грядочку,                         За плетнем мы летом садим Смастерили мы плетень.                       Лук, петрушку, сельдерей. Чтобы в жаркую погоду                         Эта клумба щедро дарит Там всегда стояла тень.                         Витамины для детей.</vt:lpstr>
      <vt:lpstr>Слайд 6</vt:lpstr>
      <vt:lpstr>Пять лет цветет наш милый скверик, Радует нас красотой. И ребята-дошколята Бегают сюда гурьбой.</vt:lpstr>
      <vt:lpstr>Слайд 8</vt:lpstr>
      <vt:lpstr>Этим летом мы решили Сделать сквер еще привлекательней. Посадить в нем лаватеру, «Бордюры» из бархатцев сделать старательно. </vt:lpstr>
      <vt:lpstr>Слайд 10</vt:lpstr>
      <vt:lpstr>Слайд 11</vt:lpstr>
      <vt:lpstr>Этапы работы над проектом:</vt:lpstr>
      <vt:lpstr>Презентация проекта. (В детском саду.)</vt:lpstr>
      <vt:lpstr>Эскизы сквера «Райский уголок»:</vt:lpstr>
      <vt:lpstr>Приглашаем Вас всех летом посмотреть на наш сквер!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Городской образовательный проект «красивый город - руками детей».   Номинация: «Сад чудес».  Сквер «Райский уголок».  </dc:title>
  <cp:lastModifiedBy>Admin</cp:lastModifiedBy>
  <cp:revision>33</cp:revision>
  <dcterms:modified xsi:type="dcterms:W3CDTF">2016-05-08T14:16:37Z</dcterms:modified>
</cp:coreProperties>
</file>